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2"/>
  </p:notesMasterIdLst>
  <p:sldIdLst>
    <p:sldId id="256" r:id="rId2"/>
    <p:sldId id="258" r:id="rId3"/>
    <p:sldId id="259" r:id="rId4"/>
    <p:sldId id="260" r:id="rId5"/>
    <p:sldId id="262" r:id="rId6"/>
    <p:sldId id="265" r:id="rId7"/>
    <p:sldId id="267" r:id="rId8"/>
    <p:sldId id="263" r:id="rId9"/>
    <p:sldId id="264" r:id="rId10"/>
    <p:sldId id="281" r:id="rId11"/>
    <p:sldId id="283" r:id="rId12"/>
    <p:sldId id="266" r:id="rId13"/>
    <p:sldId id="284" r:id="rId14"/>
    <p:sldId id="268" r:id="rId15"/>
    <p:sldId id="269" r:id="rId16"/>
    <p:sldId id="270" r:id="rId17"/>
    <p:sldId id="271" r:id="rId18"/>
    <p:sldId id="273" r:id="rId19"/>
    <p:sldId id="296" r:id="rId20"/>
    <p:sldId id="272" r:id="rId21"/>
    <p:sldId id="274" r:id="rId22"/>
    <p:sldId id="275" r:id="rId23"/>
    <p:sldId id="285" r:id="rId24"/>
    <p:sldId id="276" r:id="rId25"/>
    <p:sldId id="277" r:id="rId26"/>
    <p:sldId id="278" r:id="rId27"/>
    <p:sldId id="279" r:id="rId28"/>
    <p:sldId id="280" r:id="rId29"/>
    <p:sldId id="282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57" r:id="rId40"/>
    <p:sldId id="295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92"/>
    <p:restoredTop sz="94643"/>
  </p:normalViewPr>
  <p:slideViewPr>
    <p:cSldViewPr snapToGrid="0" snapToObjects="1">
      <p:cViewPr varScale="1">
        <p:scale>
          <a:sx n="90" d="100"/>
          <a:sy n="90" d="100"/>
        </p:scale>
        <p:origin x="64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DACFF-BFAA-2247-A569-38D9467BF9B3}" type="datetimeFigureOut">
              <a:rPr lang="en-US" smtClean="0"/>
              <a:t>6/15/18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429C2-EB83-484B-94C8-7F5550541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53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 February 24, 1530, Bologna was the center of a monumental event: the solemn </a:t>
            </a:r>
            <a:r>
              <a:rPr lang="en-US" b="1"/>
              <a:t>imperial Coronation of Charles V</a:t>
            </a:r>
            <a:r>
              <a:rPr lang="en-US"/>
              <a:t> in the church of San </a:t>
            </a:r>
            <a:r>
              <a:rPr lang="en-US" err="1"/>
              <a:t>Petronio</a:t>
            </a:r>
            <a:r>
              <a:rPr lang="en-US"/>
              <a:t>. It was his birthday and Charles V was the last Emperor of the Holy Roman Empire to have been elected by a Pope: </a:t>
            </a:r>
            <a:r>
              <a:rPr lang="en-US" b="1"/>
              <a:t>Clement VII</a:t>
            </a:r>
            <a:r>
              <a:rPr lang="en-US"/>
              <a:t>. (https://</a:t>
            </a:r>
            <a:r>
              <a:rPr lang="en-US" err="1"/>
              <a:t>www.bolognawelcome.com</a:t>
            </a:r>
            <a:r>
              <a:rPr lang="en-US"/>
              <a:t>/</a:t>
            </a:r>
            <a:r>
              <a:rPr lang="en-US" err="1"/>
              <a:t>en</a:t>
            </a:r>
            <a:r>
              <a:rPr lang="en-US"/>
              <a:t>/home/discover/fun-facts/did-you-know/</a:t>
            </a:r>
            <a:r>
              <a:rPr lang="en-US" err="1"/>
              <a:t>incoronation</a:t>
            </a:r>
            <a:r>
              <a:rPr lang="en-US"/>
              <a:t>-of-emperor-</a:t>
            </a:r>
            <a:r>
              <a:rPr lang="en-US" err="1"/>
              <a:t>charles</a:t>
            </a:r>
            <a:r>
              <a:rPr lang="en-US"/>
              <a:t>-v/)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429C2-EB83-484B-94C8-7F55505418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76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http://</a:t>
            </a:r>
            <a:r>
              <a:rPr lang="it-IT" dirty="0" err="1"/>
              <a:t>www.teatromariani.it</a:t>
            </a:r>
            <a:r>
              <a:rPr lang="it-IT" dirty="0"/>
              <a:t>/?</a:t>
            </a:r>
            <a:r>
              <a:rPr lang="it-IT" dirty="0" err="1"/>
              <a:t>q</a:t>
            </a:r>
            <a:r>
              <a:rPr lang="it-IT" dirty="0"/>
              <a:t>=</a:t>
            </a:r>
            <a:r>
              <a:rPr lang="it-IT" dirty="0" err="1"/>
              <a:t>node</a:t>
            </a:r>
            <a:r>
              <a:rPr lang="it-IT" dirty="0"/>
              <a:t>/48 (una breve storia </a:t>
            </a:r>
            <a:r>
              <a:rPr lang="en-US" b="0" dirty="0"/>
              <a:t>del Teatro Angelo </a:t>
            </a:r>
            <a:r>
              <a:rPr lang="en-US" b="0" dirty="0" err="1"/>
              <a:t>Mariani</a:t>
            </a:r>
            <a:r>
              <a:rPr lang="en-US" b="0" dirty="0"/>
              <a:t>)</a:t>
            </a:r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429C2-EB83-484B-94C8-7F555054186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17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/>
              <a:t>6/15/18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/>
              <a:t>6/15/18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/>
              <a:t>6/15/18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/>
              <a:t>6/15/18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/>
              <a:t>6/15/18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/>
              <a:t>6/15/18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/>
              <a:t>6/15/18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/>
              <a:t>6/15/18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/>
              <a:t>6/15/18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/>
              <a:t>6/15/18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/>
              <a:t>6/15/18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/>
              <a:t>6/15/18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/>
              <a:t>6/15/18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/>
              <a:t>6/15/18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/>
              <a:t>6/15/18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/>
              <a:t>6/15/18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/>
              <a:t>6/15/18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/>
              <a:t>6/15/18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1.jpg"/><Relationship Id="rId4" Type="http://schemas.openxmlformats.org/officeDocument/2006/relationships/image" Target="../media/image60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jpg"/><Relationship Id="rId5" Type="http://schemas.openxmlformats.org/officeDocument/2006/relationships/image" Target="../media/image65.jpg"/><Relationship Id="rId4" Type="http://schemas.openxmlformats.org/officeDocument/2006/relationships/image" Target="../media/image64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3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6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8.png"/><Relationship Id="rId4" Type="http://schemas.openxmlformats.org/officeDocument/2006/relationships/image" Target="../media/image7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DABB0-A95A-5F4D-AEFC-E6D15C875B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Una</a:t>
            </a:r>
            <a:r>
              <a:rPr lang="en-US" dirty="0"/>
              <a:t> </a:t>
            </a:r>
            <a:r>
              <a:rPr lang="en-US" dirty="0" err="1"/>
              <a:t>aventura</a:t>
            </a:r>
            <a:r>
              <a:rPr lang="en-US"/>
              <a:t> </a:t>
            </a:r>
            <a:r>
              <a:rPr lang="en-US" err="1"/>
              <a:t>italiana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7AD771-4C46-A648-BBFC-8B6CF105E1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Ricci e Donald in Italia (</a:t>
            </a:r>
            <a:r>
              <a:rPr lang="en-US" dirty="0" err="1"/>
              <a:t>maggio-giunio</a:t>
            </a:r>
            <a:r>
              <a:rPr lang="en-US" dirty="0"/>
              <a:t> 2018)</a:t>
            </a:r>
          </a:p>
        </p:txBody>
      </p:sp>
    </p:spTree>
    <p:extLst>
      <p:ext uri="{BB962C8B-B14F-4D97-AF65-F5344CB8AC3E}">
        <p14:creationId xmlns:p14="http://schemas.microsoft.com/office/powerpoint/2010/main" val="2225997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F430D-7D10-3649-A715-CE88FAC0E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Casa Giovanna: I </a:t>
            </a:r>
            <a:r>
              <a:rPr lang="it-IT" dirty="0"/>
              <a:t>gradini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A6018B0-498E-DA4C-85E0-039746C6A8C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38537" y="2208783"/>
            <a:ext cx="3291840" cy="4389120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35AC788C-EC71-5046-AD37-AE501C7E22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03629" y="2227071"/>
            <a:ext cx="3291840" cy="4389120"/>
          </a:xfrm>
        </p:spPr>
      </p:pic>
    </p:spTree>
    <p:extLst>
      <p:ext uri="{BB962C8B-B14F-4D97-AF65-F5344CB8AC3E}">
        <p14:creationId xmlns:p14="http://schemas.microsoft.com/office/powerpoint/2010/main" val="3646755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B1CEF-6C09-A640-A0D4-BD58B25DA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Casa Giovanna: La nostra piscina e la vista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8A936C3-5480-554F-A058-F4E72463F61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1038" y="2374701"/>
            <a:ext cx="5120640" cy="3840480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F3990D79-59CD-D840-9576-72F44C8611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97854" y="2374701"/>
            <a:ext cx="5120640" cy="3840480"/>
          </a:xfrm>
        </p:spPr>
      </p:pic>
    </p:spTree>
    <p:extLst>
      <p:ext uri="{BB962C8B-B14F-4D97-AF65-F5344CB8AC3E}">
        <p14:creationId xmlns:p14="http://schemas.microsoft.com/office/powerpoint/2010/main" val="911291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1BAD7-42CE-5249-AA78-4A981B266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Via </a:t>
            </a:r>
            <a:r>
              <a:rPr lang="en-US" dirty="0" err="1"/>
              <a:t>Montecchio</a:t>
            </a:r>
            <a:r>
              <a:rPr lang="en-US" dirty="0"/>
              <a:t> 45,(47), 43, 51, 53 e 49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835EC90-5FA3-F543-A435-6F247D9AAF2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1038" y="2374701"/>
            <a:ext cx="5120640" cy="3840480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E5E49642-8247-4549-A071-2929FD5D7F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52718" y="2373510"/>
            <a:ext cx="5120640" cy="3840480"/>
          </a:xfrm>
        </p:spPr>
      </p:pic>
    </p:spTree>
    <p:extLst>
      <p:ext uri="{BB962C8B-B14F-4D97-AF65-F5344CB8AC3E}">
        <p14:creationId xmlns:p14="http://schemas.microsoft.com/office/powerpoint/2010/main" val="1570724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4AA3B-0CCF-AE4C-A7E8-41AB65BA0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Qualche tombe col tuono e temporale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5F64186-C32B-6441-8C87-49348AED5D2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8724" y="2474409"/>
            <a:ext cx="3901440" cy="2926080"/>
          </a:xfr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76E65BA7-F425-054B-A290-F08F7F31D5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137473" y="2474409"/>
            <a:ext cx="3901440" cy="2926080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3917D7-4C62-4F49-BC0C-532AB4EA25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6222" y="2474409"/>
            <a:ext cx="3901440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340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4F96B-FEE2-9F4B-A49D-B75ABFA42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Sant’Agata</a:t>
            </a:r>
            <a:r>
              <a:rPr lang="en-US"/>
              <a:t>: Rocca </a:t>
            </a:r>
            <a:r>
              <a:rPr lang="en-US" err="1"/>
              <a:t>Fregoso</a:t>
            </a:r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4CA0375-684C-9843-B869-86B979CF6C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0458" y="2117343"/>
            <a:ext cx="6096000" cy="4572000"/>
          </a:xfrm>
        </p:spPr>
      </p:pic>
    </p:spTree>
    <p:extLst>
      <p:ext uri="{BB962C8B-B14F-4D97-AF65-F5344CB8AC3E}">
        <p14:creationId xmlns:p14="http://schemas.microsoft.com/office/powerpoint/2010/main" val="3744486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918959-0AAC-944D-8C2C-5AA153AF1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rocca </a:t>
            </a:r>
            <a:r>
              <a:rPr lang="it-IT" dirty="0" err="1"/>
              <a:t>fregoso</a:t>
            </a:r>
            <a:r>
              <a:rPr lang="it-IT" dirty="0"/>
              <a:t> e una turista contenta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12B4B1D-A3ED-074E-BB96-F1B0B84984D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74814" y="2185725"/>
            <a:ext cx="5730240" cy="4297680"/>
          </a:xfrm>
        </p:spPr>
      </p:pic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842A0779-1AE6-B24B-BB33-21DAD3997C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412154" y="2322885"/>
            <a:ext cx="3017520" cy="4023360"/>
          </a:xfrm>
        </p:spPr>
      </p:pic>
    </p:spTree>
    <p:extLst>
      <p:ext uri="{BB962C8B-B14F-4D97-AF65-F5344CB8AC3E}">
        <p14:creationId xmlns:p14="http://schemas.microsoft.com/office/powerpoint/2010/main" val="1500375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F692D-5D79-B542-88DF-7D1B0181D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Sant’Agata</a:t>
            </a:r>
            <a:r>
              <a:rPr lang="en-US" dirty="0"/>
              <a:t> </a:t>
            </a:r>
            <a:r>
              <a:rPr lang="en-US" dirty="0" err="1"/>
              <a:t>viste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583DF4D-7F70-3844-8018-A999F5963A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858477" y="2044191"/>
            <a:ext cx="3474720" cy="4632960"/>
          </a:xfr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F890926-A924-FF4E-A86E-556EA7B56C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783390" y="2599141"/>
            <a:ext cx="4697412" cy="3523059"/>
          </a:xfrm>
        </p:spPr>
      </p:pic>
    </p:spTree>
    <p:extLst>
      <p:ext uri="{BB962C8B-B14F-4D97-AF65-F5344CB8AC3E}">
        <p14:creationId xmlns:p14="http://schemas.microsoft.com/office/powerpoint/2010/main" val="3764559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2E51E0-3603-BC4D-9E60-F24301699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381000"/>
            <a:ext cx="8129016" cy="609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148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0A62D-2003-5648-961C-CCBD54520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Sant’Agata: Il Teatro Angelo Mariani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33E0068-0A0A-764B-A5CF-CE84FB3E0A8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 rot="5400000">
            <a:off x="1657700" y="2681091"/>
            <a:ext cx="4632960" cy="3474720"/>
          </a:xfr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0F28B11-69B9-504F-81F4-492B11FE6A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412189" y="2101971"/>
            <a:ext cx="3474720" cy="4632960"/>
          </a:xfrm>
        </p:spPr>
      </p:pic>
    </p:spTree>
    <p:extLst>
      <p:ext uri="{BB962C8B-B14F-4D97-AF65-F5344CB8AC3E}">
        <p14:creationId xmlns:p14="http://schemas.microsoft.com/office/powerpoint/2010/main" val="4127367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500BB-F955-944E-BD50-9056280BB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Novafeltria: </a:t>
            </a:r>
            <a:br>
              <a:rPr lang="it-IT" dirty="0"/>
            </a:br>
            <a:r>
              <a:rPr lang="it-IT" dirty="0"/>
              <a:t>Il monumento della guerra grande (1915-1918)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687F548-AB80-0246-93AE-BC302F4DCF3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267795" y="2472877"/>
            <a:ext cx="5221827" cy="3916370"/>
          </a:xfr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2B40DEC-C4F5-5745-BC17-CA95ADCFB2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382989" y="2145062"/>
            <a:ext cx="3429000" cy="4572000"/>
          </a:xfrm>
        </p:spPr>
      </p:pic>
    </p:spTree>
    <p:extLst>
      <p:ext uri="{BB962C8B-B14F-4D97-AF65-F5344CB8AC3E}">
        <p14:creationId xmlns:p14="http://schemas.microsoft.com/office/powerpoint/2010/main" val="2018424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5D325-5AD1-5C40-B430-9F3C15200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Bologna: </a:t>
            </a:r>
            <a:r>
              <a:rPr lang="en-US" err="1"/>
              <a:t>Steamhouse</a:t>
            </a:r>
            <a:r>
              <a:rPr lang="en-US"/>
              <a:t> B&amp;B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2E4AA4B-E309-754C-9A57-DB23DA11ED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66552" y="2208783"/>
            <a:ext cx="3275879" cy="4367839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7DE48266-022F-2640-84EA-59BE97AC86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93902" y="2251456"/>
            <a:ext cx="3243874" cy="4325166"/>
          </a:xfrm>
        </p:spPr>
      </p:pic>
    </p:spTree>
    <p:extLst>
      <p:ext uri="{BB962C8B-B14F-4D97-AF65-F5344CB8AC3E}">
        <p14:creationId xmlns:p14="http://schemas.microsoft.com/office/powerpoint/2010/main" val="5283543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9CEB0-3632-1F4D-853F-BA89CC962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campagna:  I papaveri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DB64EA4-DC09-9244-8EF5-050351FE2A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96606" y="2385463"/>
            <a:ext cx="4876800" cy="3657600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159B8B30-FDDD-E844-AC87-DA546AE109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363165" y="2385462"/>
            <a:ext cx="2743200" cy="3657600"/>
          </a:xfrm>
        </p:spPr>
      </p:pic>
    </p:spTree>
    <p:extLst>
      <p:ext uri="{BB962C8B-B14F-4D97-AF65-F5344CB8AC3E}">
        <p14:creationId xmlns:p14="http://schemas.microsoft.com/office/powerpoint/2010/main" val="798164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C84BF7-72BB-FD4E-896F-B0B51F064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171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B4F0A-927C-3E46-8720-D5166C8D7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dirty="0" err="1"/>
              <a:t>cammino</a:t>
            </a:r>
            <a:r>
              <a:rPr lang="en-US" dirty="0"/>
              <a:t> </a:t>
            </a:r>
            <a:r>
              <a:rPr lang="en-US" dirty="0" err="1"/>
              <a:t>sulle</a:t>
            </a:r>
            <a:r>
              <a:rPr lang="en-US" dirty="0"/>
              <a:t> </a:t>
            </a:r>
            <a:r>
              <a:rPr lang="en-US" dirty="0" err="1"/>
              <a:t>orme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minatori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2A5364C-BFBF-9E4C-9882-9ECCBBCF7D2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53022" y="2374701"/>
            <a:ext cx="5486400" cy="4114800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BAEDA2E6-92FF-7143-9968-D333869663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34430" y="2373510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val="24581924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7A4FDC-2BD3-7748-9128-A5A9622F8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858" y="256032"/>
            <a:ext cx="48006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81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AB707-2E2D-CE48-B343-B416CFD17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nostra </a:t>
            </a:r>
            <a:r>
              <a:rPr lang="it-IT" dirty="0"/>
              <a:t>macchina</a:t>
            </a:r>
            <a:r>
              <a:rPr lang="en-US" dirty="0"/>
              <a:t> “Gloria”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4FA5EEF-A7FF-FC42-836E-812CB869560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19950" y="2374701"/>
            <a:ext cx="5486400" cy="4114800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AF8CFA53-930D-4944-BFA7-0DBB23EF2F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97405" y="2336799"/>
            <a:ext cx="3200400" cy="4267200"/>
          </a:xfrm>
        </p:spPr>
      </p:pic>
    </p:spTree>
    <p:extLst>
      <p:ext uri="{BB962C8B-B14F-4D97-AF65-F5344CB8AC3E}">
        <p14:creationId xmlns:p14="http://schemas.microsoft.com/office/powerpoint/2010/main" val="28090558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19891-97FA-A548-952E-A6E3A3632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 Marino:  La donna </a:t>
            </a:r>
            <a:r>
              <a:rPr lang="it-IT" dirty="0"/>
              <a:t>rossa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A4DCD6B-F6C4-124E-B533-824B6F0F2C6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60713" y="2165573"/>
            <a:ext cx="3291840" cy="4389120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4FD95EFE-557F-294D-BA16-A6D3617E9E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48339" y="2165573"/>
            <a:ext cx="5852160" cy="4389120"/>
          </a:xfrm>
        </p:spPr>
      </p:pic>
    </p:spTree>
    <p:extLst>
      <p:ext uri="{BB962C8B-B14F-4D97-AF65-F5344CB8AC3E}">
        <p14:creationId xmlns:p14="http://schemas.microsoft.com/office/powerpoint/2010/main" val="13206826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3929D-8AA2-3644-A9BA-0B904E964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San Marino: La vista </a:t>
            </a:r>
            <a:r>
              <a:rPr lang="en-US" err="1"/>
              <a:t>della</a:t>
            </a:r>
            <a:r>
              <a:rPr lang="en-US"/>
              <a:t> donna </a:t>
            </a:r>
            <a:r>
              <a:rPr lang="en-US" err="1"/>
              <a:t>rossa</a:t>
            </a:r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EEFEE85-967C-3F4D-B9C6-CF04C46B25F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4734" y="2374701"/>
            <a:ext cx="5498592" cy="4123944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B2AE0B03-44DF-8643-AB78-7B9EA9B3DD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34430" y="2385678"/>
            <a:ext cx="5498592" cy="4123944"/>
          </a:xfrm>
        </p:spPr>
      </p:pic>
    </p:spTree>
    <p:extLst>
      <p:ext uri="{BB962C8B-B14F-4D97-AF65-F5344CB8AC3E}">
        <p14:creationId xmlns:p14="http://schemas.microsoft.com/office/powerpoint/2010/main" val="15438821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23C01-A4F3-2E43-B27E-E15CD4B8D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 Leo:  Belle </a:t>
            </a:r>
            <a:r>
              <a:rPr lang="en-US" dirty="0" err="1"/>
              <a:t>viste</a:t>
            </a:r>
            <a:r>
              <a:rPr lang="en-US" dirty="0"/>
              <a:t> senza </a:t>
            </a:r>
            <a:r>
              <a:rPr lang="it-IT" dirty="0"/>
              <a:t>turisti. . .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A1A6465-E95B-FE45-952B-D41361B4015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33865" y="2097024"/>
            <a:ext cx="3474720" cy="4632960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1AC2777B-193E-3D44-B5BE-63678E27B7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30926" y="2373510"/>
            <a:ext cx="4876800" cy="3657600"/>
          </a:xfrm>
        </p:spPr>
      </p:pic>
    </p:spTree>
    <p:extLst>
      <p:ext uri="{BB962C8B-B14F-4D97-AF65-F5344CB8AC3E}">
        <p14:creationId xmlns:p14="http://schemas.microsoft.com/office/powerpoint/2010/main" val="27505053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59254-3333-104A-BFAA-6C9808648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 Leo </a:t>
            </a:r>
            <a:r>
              <a:rPr lang="it-IT" dirty="0"/>
              <a:t>turisti</a:t>
            </a:r>
            <a:r>
              <a:rPr lang="en-US" dirty="0"/>
              <a:t>!!!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95EBAAB-8C37-6F45-A531-FBF047F72EE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7333" y="4416552"/>
            <a:ext cx="3255264" cy="2441448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597338-6C16-484D-9A1D-791272059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381" y="1799479"/>
            <a:ext cx="2441448" cy="3255264"/>
          </a:xfrm>
          <a:prstGeom prst="rect">
            <a:avLst/>
          </a:prstGeom>
        </p:spPr>
      </p:pic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0F779EB0-FFB7-124E-9C53-E2741C6B882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459781" y="3602736"/>
            <a:ext cx="2441448" cy="3255264"/>
          </a:xfr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3B2C021-F44B-A042-926F-F72FE6FD88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9875" y="1772047"/>
            <a:ext cx="2441448" cy="325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394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9A922-03CB-5F42-9075-66D91A3EC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Un bel giorno a Perticara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0BFF1CC-5B4E-004A-B2CB-A4826BEEF5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53321" y="2132450"/>
            <a:ext cx="3429000" cy="4572000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3D61E80-6D9A-5A47-B264-5B58C804F3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87251" y="2589650"/>
            <a:ext cx="4876800" cy="3657600"/>
          </a:xfrm>
        </p:spPr>
      </p:pic>
    </p:spTree>
    <p:extLst>
      <p:ext uri="{BB962C8B-B14F-4D97-AF65-F5344CB8AC3E}">
        <p14:creationId xmlns:p14="http://schemas.microsoft.com/office/powerpoint/2010/main" val="4282760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5D325-5AD1-5C40-B430-9F3C15200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Bologna: Non </a:t>
            </a:r>
            <a:r>
              <a:rPr lang="en-US" err="1"/>
              <a:t>tutti</a:t>
            </a:r>
            <a:r>
              <a:rPr lang="en-US"/>
              <a:t> </a:t>
            </a:r>
            <a:r>
              <a:rPr lang="en-US" err="1"/>
              <a:t>sanno</a:t>
            </a:r>
            <a:r>
              <a:rPr lang="en-US"/>
              <a:t> </a:t>
            </a:r>
            <a:r>
              <a:rPr lang="en-US" err="1"/>
              <a:t>che</a:t>
            </a:r>
            <a:r>
              <a:rPr lang="en-US"/>
              <a:t>… 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E776023C-1A72-F943-BE20-8358EA30E9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33145" y="2133600"/>
            <a:ext cx="6072187" cy="4554140"/>
          </a:xfrm>
        </p:spPr>
      </p:pic>
    </p:spTree>
    <p:extLst>
      <p:ext uri="{BB962C8B-B14F-4D97-AF65-F5344CB8AC3E}">
        <p14:creationId xmlns:p14="http://schemas.microsoft.com/office/powerpoint/2010/main" val="11122951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C736D-94C7-BE44-9302-3DC359C59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Una biblioteca piccola </a:t>
            </a:r>
            <a:br>
              <a:rPr lang="it-IT" dirty="0"/>
            </a:br>
            <a:r>
              <a:rPr lang="it-IT" dirty="0"/>
              <a:t>					e la madonna dei minatori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0D0171D-4433-4545-A889-D77913E666F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54489" y="2090007"/>
            <a:ext cx="3474720" cy="4632960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4D10ABC-B388-F94C-9FD4-0AB28B057E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85341" y="2090007"/>
            <a:ext cx="3477006" cy="4636008"/>
          </a:xfrm>
        </p:spPr>
      </p:pic>
    </p:spTree>
    <p:extLst>
      <p:ext uri="{BB962C8B-B14F-4D97-AF65-F5344CB8AC3E}">
        <p14:creationId xmlns:p14="http://schemas.microsoft.com/office/powerpoint/2010/main" val="22096959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38C482-2107-E446-990D-DDED3DC21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138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285AD4E-ECAA-5F4C-B4D4-A3A2959C8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Andiamo a Urbino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CCA02D-0AC3-BC4D-9FA7-C10BE3EC370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32" y="2968847"/>
            <a:ext cx="3255264" cy="2441448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126A0AF-E00A-704C-A799-7C76E18351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254248" y="2968847"/>
            <a:ext cx="3255264" cy="2441448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E6FFB7-F321-9540-93E3-9AD6D142B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6464" y="2155031"/>
            <a:ext cx="2441448" cy="32552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F91745D-B905-A842-A6BB-75D1D3D057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7912" y="2992501"/>
            <a:ext cx="3255264" cy="244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2105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C3E4-9F1F-FE43-8F21-3767ED85A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Urbino turisti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5673C10-2B69-6F45-BE96-2AD920924F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899664" y="1950538"/>
            <a:ext cx="3255264" cy="2441448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E6076A-5E08-2F4F-9318-CF17CF4D6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864" y="1950538"/>
            <a:ext cx="3255264" cy="2441448"/>
          </a:xfrm>
          <a:prstGeom prst="rect">
            <a:avLst/>
          </a:prstGeom>
        </p:spPr>
      </p:pic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035FCA9F-FF0C-C349-A41B-86ECC656555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0" y="4391986"/>
            <a:ext cx="3255264" cy="2441448"/>
          </a:xfr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F829F7B-A272-F248-A03C-395C3FC20A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7296" y="4391986"/>
            <a:ext cx="3255264" cy="244144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B3D7F1A-07E9-7241-9B8D-59FF812568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1440" y="4400674"/>
            <a:ext cx="3255264" cy="244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013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57BA2-8EDB-064F-923A-8C6E042BA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Urbino: Una città medievale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242AB5B-859E-2E45-8055-850C5B474F1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73646" y="2356413"/>
            <a:ext cx="5486400" cy="4114800"/>
          </a:xfr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EF2866F-8281-3D40-A438-EF73958C97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41373" y="1003101"/>
            <a:ext cx="4114800" cy="5486400"/>
          </a:xfrm>
        </p:spPr>
      </p:pic>
    </p:spTree>
    <p:extLst>
      <p:ext uri="{BB962C8B-B14F-4D97-AF65-F5344CB8AC3E}">
        <p14:creationId xmlns:p14="http://schemas.microsoft.com/office/powerpoint/2010/main" val="36893523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9D9FB3-595B-0B45-A650-3929817B2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252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81E0EA-A5F3-264F-9316-1720DA2E2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1088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6D7AF-6554-B24D-9DF5-C037C132C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Sulphur</a:t>
            </a:r>
            <a:r>
              <a:rPr lang="it-IT" dirty="0"/>
              <a:t>: Museo Storico Minerario di Perticara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326943-99EC-2A46-A459-A08736197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04" y="3024832"/>
            <a:ext cx="4267200" cy="3200400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D7ACF35-4AAA-B148-A0B1-682848B5F71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464304" y="1958032"/>
            <a:ext cx="3200400" cy="4267200"/>
          </a:xfr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9013AC21-73D3-8C49-A1E0-EEE3231A47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664704" y="2974111"/>
            <a:ext cx="4267200" cy="3200400"/>
          </a:xfrm>
        </p:spPr>
      </p:pic>
    </p:spTree>
    <p:extLst>
      <p:ext uri="{BB962C8B-B14F-4D97-AF65-F5344CB8AC3E}">
        <p14:creationId xmlns:p14="http://schemas.microsoft.com/office/powerpoint/2010/main" val="17341600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21AC4-B94D-764E-867D-929482777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Perticara: Città della tranquillità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7221E1F-DF8E-BF4D-99AE-BC9C602A12B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7955" y="3032855"/>
            <a:ext cx="4632960" cy="3474720"/>
          </a:xfr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B678FF5A-9B32-CC4D-A52E-7CF4F61A67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80915" y="1834166"/>
            <a:ext cx="3749040" cy="4998720"/>
          </a:xfr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C7DC42D-552B-6742-B9AD-4D45D15074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9955" y="2240375"/>
            <a:ext cx="32004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2646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B37C5-7100-6344-BB5C-B45C9A4DF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 </a:t>
            </a:r>
            <a:r>
              <a:rPr lang="it-IT" dirty="0"/>
              <a:t>cuculo</a:t>
            </a:r>
            <a:r>
              <a:rPr lang="en-US" dirty="0"/>
              <a:t>, </a:t>
            </a:r>
            <a:r>
              <a:rPr lang="it-IT" dirty="0"/>
              <a:t>che si sente ma non si vede:</a:t>
            </a:r>
            <a:r>
              <a:rPr lang="en-US" dirty="0"/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526A73-3E75-6740-BCA3-75A6685AEC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084068" y="2336800"/>
            <a:ext cx="5394441" cy="3598863"/>
          </a:xfrm>
        </p:spPr>
      </p:pic>
      <p:pic>
        <p:nvPicPr>
          <p:cNvPr id="6" name="Cuckoo sound.mp3">
            <a:hlinkClick r:id="" action="ppaction://media"/>
            <a:extLst>
              <a:ext uri="{FF2B5EF4-FFF2-40B4-BE49-F238E27FC236}">
                <a16:creationId xmlns:a16="http://schemas.microsoft.com/office/drawing/2014/main" id="{47C4C599-6F75-A541-87C2-1AEE959622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297973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16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054CC-FD5B-C545-8EF6-66DC479C1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Bologna: </a:t>
            </a:r>
            <a:r>
              <a:rPr lang="en-US" dirty="0" err="1"/>
              <a:t>Complesso</a:t>
            </a:r>
            <a:r>
              <a:rPr lang="en-US" dirty="0"/>
              <a:t> di Santo Stefano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5DEA5B4-3967-974B-9FE5-5ECFBA54B74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21118" y="2374702"/>
            <a:ext cx="5207698" cy="3905774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A173023D-32BD-E940-A8D7-D1C76683AD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07134" y="2336800"/>
            <a:ext cx="2914690" cy="3886254"/>
          </a:xfrm>
        </p:spPr>
      </p:pic>
    </p:spTree>
    <p:extLst>
      <p:ext uri="{BB962C8B-B14F-4D97-AF65-F5344CB8AC3E}">
        <p14:creationId xmlns:p14="http://schemas.microsoft.com/office/powerpoint/2010/main" val="39381040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4AE09-6771-0742-80D0-E08ECD737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Arrivederci, bell’Italia!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BDE0D13-4AB2-AA45-92E6-F6196E7BCB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1038" y="2374701"/>
            <a:ext cx="4876800" cy="365760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F361C5-8471-4D4D-B922-756802135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920" y="2374701"/>
            <a:ext cx="2743200" cy="3657600"/>
          </a:xfrm>
          <a:prstGeom prst="rect">
            <a:avLst/>
          </a:prstGeo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BDB857DA-40AF-D649-849E-9F3A2ACCEB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8615202" y="2374701"/>
            <a:ext cx="2743200" cy="3657600"/>
          </a:xfrm>
        </p:spPr>
      </p:pic>
    </p:spTree>
    <p:extLst>
      <p:ext uri="{BB962C8B-B14F-4D97-AF65-F5344CB8AC3E}">
        <p14:creationId xmlns:p14="http://schemas.microsoft.com/office/powerpoint/2010/main" val="2541320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FE3414-6E0D-9449-B2FA-9A4A909F9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Perticara</a:t>
            </a:r>
            <a:r>
              <a:rPr lang="en-US"/>
              <a:t>: </a:t>
            </a:r>
            <a:r>
              <a:rPr lang="en-US" err="1"/>
              <a:t>Città</a:t>
            </a:r>
            <a:r>
              <a:rPr lang="en-US"/>
              <a:t> </a:t>
            </a:r>
            <a:r>
              <a:rPr lang="en-US" err="1"/>
              <a:t>della</a:t>
            </a:r>
            <a:r>
              <a:rPr lang="en-US"/>
              <a:t> </a:t>
            </a:r>
            <a:r>
              <a:rPr lang="en-US" err="1"/>
              <a:t>musica</a:t>
            </a:r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3CA6B0A-C1B0-BF4A-95CD-615F552AF8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7034" y="2153919"/>
            <a:ext cx="6071616" cy="4553712"/>
          </a:xfrm>
        </p:spPr>
      </p:pic>
    </p:spTree>
    <p:extLst>
      <p:ext uri="{BB962C8B-B14F-4D97-AF65-F5344CB8AC3E}">
        <p14:creationId xmlns:p14="http://schemas.microsoft.com/office/powerpoint/2010/main" val="1578984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D0BBD4-1073-9846-B0BD-43872C0C5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Casa Giovanna e la casa di </a:t>
            </a:r>
            <a:r>
              <a:rPr lang="it-IT"/>
              <a:t>nostre</a:t>
            </a:r>
            <a:r>
              <a:rPr lang="en-US"/>
              <a:t> padrone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8BADE92-4B90-C14A-A696-1B7A2AC2E04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55358" y="2649022"/>
            <a:ext cx="4697412" cy="3523059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BAF108BD-4A10-B344-BF43-8B5CABF45E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60110" y="2647831"/>
            <a:ext cx="4700588" cy="3525441"/>
          </a:xfrm>
        </p:spPr>
      </p:pic>
    </p:spTree>
    <p:extLst>
      <p:ext uri="{BB962C8B-B14F-4D97-AF65-F5344CB8AC3E}">
        <p14:creationId xmlns:p14="http://schemas.microsoft.com/office/powerpoint/2010/main" val="3518111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0D938-F356-384B-80C7-3456F7A1C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 </a:t>
            </a:r>
            <a:r>
              <a:rPr lang="en-US" err="1"/>
              <a:t>nostre</a:t>
            </a:r>
            <a:r>
              <a:rPr lang="en-US"/>
              <a:t> padrone: Ulrike e Jürgen de Vries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B88CEF5-FE0F-B546-AF1D-5C7EFE1210D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48265" y="2153919"/>
            <a:ext cx="3291840" cy="4389120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FF4A8532-D27C-C749-AF94-7BB02042AB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39038" y="2153919"/>
            <a:ext cx="3291840" cy="4389120"/>
          </a:xfrm>
        </p:spPr>
      </p:pic>
    </p:spTree>
    <p:extLst>
      <p:ext uri="{BB962C8B-B14F-4D97-AF65-F5344CB8AC3E}">
        <p14:creationId xmlns:p14="http://schemas.microsoft.com/office/powerpoint/2010/main" val="14958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27040-A01B-B44B-94CE-A60133CC4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Casa Giovanna: </a:t>
            </a:r>
            <a:r>
              <a:rPr lang="it-IT" dirty="0"/>
              <a:t>La colazione nelle montagne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C8EFE1D-AFF9-754A-B28D-77288B0DED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5594" y="2080767"/>
            <a:ext cx="6071616" cy="4553712"/>
          </a:xfrm>
        </p:spPr>
      </p:pic>
    </p:spTree>
    <p:extLst>
      <p:ext uri="{BB962C8B-B14F-4D97-AF65-F5344CB8AC3E}">
        <p14:creationId xmlns:p14="http://schemas.microsoft.com/office/powerpoint/2010/main" val="3489038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4818E-B688-C141-87F3-4DCE2502E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Casa Giovanna: </a:t>
            </a:r>
            <a:br>
              <a:rPr lang="en-US" dirty="0"/>
            </a:br>
            <a:r>
              <a:rPr lang="en-US" dirty="0"/>
              <a:t>Il </a:t>
            </a:r>
            <a:r>
              <a:rPr lang="en-US" dirty="0" err="1"/>
              <a:t>balcone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nostra </a:t>
            </a:r>
            <a:r>
              <a:rPr lang="en-US" dirty="0" err="1"/>
              <a:t>amica</a:t>
            </a:r>
            <a:r>
              <a:rPr lang="en-US" dirty="0"/>
              <a:t> </a:t>
            </a:r>
            <a:r>
              <a:rPr lang="en-US" dirty="0" err="1"/>
              <a:t>Zela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5F6B7B0-1C20-304C-8586-5A6A8BA5CE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8746" y="2117343"/>
            <a:ext cx="6071616" cy="4553712"/>
          </a:xfrm>
        </p:spPr>
      </p:pic>
    </p:spTree>
    <p:extLst>
      <p:ext uri="{BB962C8B-B14F-4D97-AF65-F5344CB8AC3E}">
        <p14:creationId xmlns:p14="http://schemas.microsoft.com/office/powerpoint/2010/main" val="4205910570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952</TotalTime>
  <Words>284</Words>
  <Application>Microsoft Macintosh PowerPoint</Application>
  <PresentationFormat>Widescreen</PresentationFormat>
  <Paragraphs>39</Paragraphs>
  <Slides>40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Trebuchet MS</vt:lpstr>
      <vt:lpstr>Berlin</vt:lpstr>
      <vt:lpstr>Una aventura italiana</vt:lpstr>
      <vt:lpstr>Bologna: Steamhouse B&amp;B</vt:lpstr>
      <vt:lpstr>Bologna: Non tutti sanno che… </vt:lpstr>
      <vt:lpstr>Bologna: Complesso di Santo Stefano</vt:lpstr>
      <vt:lpstr>Perticara: Città della musica</vt:lpstr>
      <vt:lpstr>Casa Giovanna e la casa di nostre padrone</vt:lpstr>
      <vt:lpstr>I nostre padrone: Ulrike e Jürgen de Vries</vt:lpstr>
      <vt:lpstr>Casa Giovanna: La colazione nelle montagne</vt:lpstr>
      <vt:lpstr>Casa Giovanna:  Il balcone della nostra amica Zela</vt:lpstr>
      <vt:lpstr>Casa Giovanna: I gradini</vt:lpstr>
      <vt:lpstr>Casa Giovanna: La nostra piscina e la vista</vt:lpstr>
      <vt:lpstr>Via Montecchio 45,(47), 43, 51, 53 e 49</vt:lpstr>
      <vt:lpstr>Qualche tombe col tuono e temporale</vt:lpstr>
      <vt:lpstr>Sant’Agata: Rocca Fregoso</vt:lpstr>
      <vt:lpstr>La rocca fregoso e una turista contenta</vt:lpstr>
      <vt:lpstr>Sant’Agata viste</vt:lpstr>
      <vt:lpstr>PowerPoint Presentation</vt:lpstr>
      <vt:lpstr>Sant’Agata: Il Teatro Angelo Mariani</vt:lpstr>
      <vt:lpstr>Novafeltria:  Il monumento della guerra grande (1915-1918)</vt:lpstr>
      <vt:lpstr>La campagna:  I papaveri</vt:lpstr>
      <vt:lpstr>PowerPoint Presentation</vt:lpstr>
      <vt:lpstr>In cammino sulle orme dei minatori</vt:lpstr>
      <vt:lpstr>PowerPoint Presentation</vt:lpstr>
      <vt:lpstr>La nostra macchina “Gloria”</vt:lpstr>
      <vt:lpstr>San Marino:  La donna rossa</vt:lpstr>
      <vt:lpstr>San Marino: La vista della donna rossa</vt:lpstr>
      <vt:lpstr>San Leo:  Belle viste senza turisti. . .</vt:lpstr>
      <vt:lpstr>San Leo turisti!!!</vt:lpstr>
      <vt:lpstr>Un bel giorno a Perticara</vt:lpstr>
      <vt:lpstr>Una biblioteca piccola       e la madonna dei minatori</vt:lpstr>
      <vt:lpstr>PowerPoint Presentation</vt:lpstr>
      <vt:lpstr>Andiamo a Urbino</vt:lpstr>
      <vt:lpstr>Urbino turisti</vt:lpstr>
      <vt:lpstr>Urbino: Una città medievale</vt:lpstr>
      <vt:lpstr>PowerPoint Presentation</vt:lpstr>
      <vt:lpstr>PowerPoint Presentation</vt:lpstr>
      <vt:lpstr>Sulphur: Museo Storico Minerario di Perticara</vt:lpstr>
      <vt:lpstr>Perticara: Città della tranquillità</vt:lpstr>
      <vt:lpstr>Il cuculo, che si sente ma non si vede: </vt:lpstr>
      <vt:lpstr>Arrivederci, bell’Italia!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Una Aventura Italiana</dc:title>
  <dc:creator>Microsoft Office User</dc:creator>
  <cp:lastModifiedBy>Microsoft Office User</cp:lastModifiedBy>
  <cp:revision>108</cp:revision>
  <dcterms:created xsi:type="dcterms:W3CDTF">2018-06-07T13:12:29Z</dcterms:created>
  <dcterms:modified xsi:type="dcterms:W3CDTF">2018-06-15T21:55:50Z</dcterms:modified>
</cp:coreProperties>
</file>